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681788" cy="9812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18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2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3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5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1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8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5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8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7F4D-8752-47EA-838A-1EA1D0DDEE7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F61B-D078-46DE-A47F-9A696F638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9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41444" r="65687" b="44222"/>
          <a:stretch/>
        </p:blipFill>
        <p:spPr bwMode="auto">
          <a:xfrm>
            <a:off x="1196752" y="7560332"/>
            <a:ext cx="1217151" cy="11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1983" r="24341" b="29366"/>
          <a:stretch/>
        </p:blipFill>
        <p:spPr bwMode="auto">
          <a:xfrm>
            <a:off x="980728" y="2051720"/>
            <a:ext cx="49211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12228" r="5601" b="43886"/>
          <a:stretch/>
        </p:blipFill>
        <p:spPr bwMode="auto">
          <a:xfrm>
            <a:off x="34958" y="35496"/>
            <a:ext cx="679875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1"/>
          <p:cNvSpPr txBox="1"/>
          <p:nvPr/>
        </p:nvSpPr>
        <p:spPr>
          <a:xfrm>
            <a:off x="1556792" y="755576"/>
            <a:ext cx="3960440" cy="7478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>
              <a:lnSpc>
                <a:spcPct val="1008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 не придется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ничего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135" marR="11135">
              <a:lnSpc>
                <a:spcPct val="1008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вводить вручную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 t="54384" r="27167" b="31551"/>
          <a:stretch/>
        </p:blipFill>
        <p:spPr bwMode="auto">
          <a:xfrm>
            <a:off x="4571021" y="7596336"/>
            <a:ext cx="1090227" cy="11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3" t="72143" r="46848" b="12524"/>
          <a:stretch/>
        </p:blipFill>
        <p:spPr bwMode="auto">
          <a:xfrm>
            <a:off x="2852936" y="7560332"/>
            <a:ext cx="1120478" cy="124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56792" y="8615481"/>
            <a:ext cx="439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ЖКХ                           Образование                         Налоги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696" y="7308304"/>
            <a:ext cx="554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Сканирование штрихкодов – самый удобный способ оплачивать различные счета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24585" r="26829" b="22602"/>
          <a:stretch/>
        </p:blipFill>
        <p:spPr bwMode="auto">
          <a:xfrm>
            <a:off x="1484784" y="4572000"/>
            <a:ext cx="3960440" cy="258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4" t="36748" r="24341" b="29366"/>
          <a:stretch/>
        </p:blipFill>
        <p:spPr bwMode="auto">
          <a:xfrm>
            <a:off x="2996952" y="2491514"/>
            <a:ext cx="2880320" cy="200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2" t="39179" r="26829" b="35135"/>
          <a:stretch/>
        </p:blipFill>
        <p:spPr bwMode="auto">
          <a:xfrm>
            <a:off x="2996952" y="5292080"/>
            <a:ext cx="2520280" cy="14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41924" r="60606" b="50981"/>
          <a:stretch/>
        </p:blipFill>
        <p:spPr bwMode="auto">
          <a:xfrm>
            <a:off x="1556792" y="150200"/>
            <a:ext cx="2627094" cy="3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41924" r="60606" b="50981"/>
          <a:stretch/>
        </p:blipFill>
        <p:spPr bwMode="auto">
          <a:xfrm>
            <a:off x="225842" y="380880"/>
            <a:ext cx="2627094" cy="3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41924" r="60606" b="50981"/>
          <a:stretch/>
        </p:blipFill>
        <p:spPr bwMode="auto">
          <a:xfrm>
            <a:off x="260648" y="179512"/>
            <a:ext cx="2627094" cy="3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84784" y="9879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Оплата квитанции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штрихкоду</a:t>
            </a:r>
          </a:p>
        </p:txBody>
      </p:sp>
    </p:spTree>
    <p:extLst>
      <p:ext uri="{BB962C8B-B14F-4D97-AF65-F5344CB8AC3E}">
        <p14:creationId xmlns:p14="http://schemas.microsoft.com/office/powerpoint/2010/main" val="33151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 Артемий Игоревич</dc:creator>
  <cp:lastModifiedBy>Петров Артемий Игоревич</cp:lastModifiedBy>
  <cp:revision>7</cp:revision>
  <cp:lastPrinted>2019-03-19T13:20:21Z</cp:lastPrinted>
  <dcterms:created xsi:type="dcterms:W3CDTF">2019-03-19T12:42:10Z</dcterms:created>
  <dcterms:modified xsi:type="dcterms:W3CDTF">2019-03-27T10:57:35Z</dcterms:modified>
</cp:coreProperties>
</file>